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notesMasterIdLst>
    <p:notesMasterId r:id="rId5"/>
  </p:notesMasterIdLst>
  <p:sldIdLst>
    <p:sldId id="782" r:id="rId2"/>
    <p:sldId id="768" r:id="rId3"/>
    <p:sldId id="747" r:id="rId4"/>
  </p:sldIdLst>
  <p:sldSz cx="9144000" cy="6858000" type="screen4x3"/>
  <p:notesSz cx="6662738" cy="987266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FF99"/>
    <a:srgbClr val="D9EE16"/>
    <a:srgbClr val="FF0066"/>
    <a:srgbClr val="997637"/>
    <a:srgbClr val="FFFF00"/>
    <a:srgbClr val="E51BCD"/>
    <a:srgbClr val="FFCD2D"/>
    <a:srgbClr val="663300"/>
    <a:srgbClr val="D8D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9244" autoAdjust="0"/>
  </p:normalViewPr>
  <p:slideViewPr>
    <p:cSldViewPr snapToGrid="0">
      <p:cViewPr varScale="1">
        <p:scale>
          <a:sx n="80" d="100"/>
          <a:sy n="80" d="100"/>
        </p:scale>
        <p:origin x="106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89475"/>
            <a:ext cx="5329238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88766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377363"/>
            <a:ext cx="288766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0FB6809-8FC2-4F1C-A39A-EF3A9726E6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8324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B384C-E526-4179-9BAA-6304493274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0624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DCB7BD-ED64-474C-B4EA-8113733280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111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F346C-1011-4FDD-80A6-68D40CAC83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6374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4E264-688A-4759-937B-DBF9896006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593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2A8DE-A934-4672-9D75-A068DF0F45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1783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E9D3C-EAA6-4FD9-84AE-D47D17126D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500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CE59B-AD83-433B-9450-2623044FEC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933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E0FEB4-A2C4-4FB6-BC3D-C6765F9A65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4131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2A930-B4FC-454D-8EF2-032E91ACF7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993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2FBE17-48FE-4C0B-B6E9-F82AB22EF6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1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C6963-81FE-4A89-9474-14E9C49121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082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>
            <a:alpha val="7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CBCBC"/>
                </a:solidFill>
              </a:defRPr>
            </a:lvl1pPr>
          </a:lstStyle>
          <a:p>
            <a:fld id="{4A4A5A5F-B561-4DF3-BDAB-08AAB2C9A1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7361" r:id="rId1"/>
    <p:sldLayoutId id="2147487362" r:id="rId2"/>
    <p:sldLayoutId id="2147487371" r:id="rId3"/>
    <p:sldLayoutId id="2147487363" r:id="rId4"/>
    <p:sldLayoutId id="2147487364" r:id="rId5"/>
    <p:sldLayoutId id="2147487365" r:id="rId6"/>
    <p:sldLayoutId id="2147487366" r:id="rId7"/>
    <p:sldLayoutId id="2147487367" r:id="rId8"/>
    <p:sldLayoutId id="2147487368" r:id="rId9"/>
    <p:sldLayoutId id="2147487369" r:id="rId10"/>
    <p:sldLayoutId id="21474873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36" y="240146"/>
            <a:ext cx="7906328" cy="6368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>
                <a:solidFill>
                  <a:srgbClr val="002060"/>
                </a:solidFill>
                <a:effectLst/>
                <a:latin typeface="+mn-lt"/>
              </a:rPr>
              <a:t>Продукция направления КС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>"</a:t>
            </a:r>
            <a:r>
              <a:rPr lang="ru-RU" sz="2800" dirty="0">
                <a:solidFill>
                  <a:srgbClr val="002060"/>
                </a:solidFill>
                <a:effectLst/>
                <a:latin typeface="+mn-lt"/>
              </a:rPr>
              <a:t>Клубная деятельность"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436" y="956930"/>
            <a:ext cx="5032959" cy="5805243"/>
          </a:xfrm>
        </p:spPr>
        <p:txBody>
          <a:bodyPr/>
          <a:lstStyle/>
          <a:p>
            <a:pPr marL="136525" indent="0">
              <a:buClr>
                <a:srgbClr val="0070C0"/>
              </a:buClr>
              <a:buSzPct val="100000"/>
              <a:buNone/>
            </a:pPr>
            <a:r>
              <a:rPr lang="ru-RU" b="1" dirty="0" smtClean="0">
                <a:solidFill>
                  <a:srgbClr val="0070C0"/>
                </a:solidFill>
              </a:rPr>
              <a:t>Идея женских карточек</a:t>
            </a:r>
            <a:r>
              <a:rPr lang="ru-RU" dirty="0" smtClean="0">
                <a:solidFill>
                  <a:srgbClr val="0070C0"/>
                </a:solidFill>
              </a:rPr>
              <a:t>: </a:t>
            </a:r>
            <a:r>
              <a:rPr lang="ru-RU" sz="2000" dirty="0">
                <a:solidFill>
                  <a:srgbClr val="0070C0"/>
                </a:solidFill>
              </a:rPr>
              <a:t>подача в легком и доступном виде знаний </a:t>
            </a:r>
            <a:r>
              <a:rPr lang="ru-RU" sz="2000" dirty="0" err="1">
                <a:solidFill>
                  <a:srgbClr val="0070C0"/>
                </a:solidFill>
              </a:rPr>
              <a:t>универсологии</a:t>
            </a:r>
            <a:r>
              <a:rPr lang="ru-RU" sz="2000" dirty="0">
                <a:solidFill>
                  <a:srgbClr val="0070C0"/>
                </a:solidFill>
              </a:rPr>
              <a:t> через знаковый символизм женских образов, помощь нашим специалистам в проведения занятий женских клубов.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136525" indent="0">
              <a:buClr>
                <a:srgbClr val="0070C0"/>
              </a:buClr>
              <a:buSzPct val="100000"/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Предназначение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</a:p>
          <a:p>
            <a:pPr marL="136525" indent="0">
              <a:buClr>
                <a:srgbClr val="0070C0"/>
              </a:buClr>
              <a:buSzPct val="100000"/>
              <a:buNone/>
            </a:pPr>
            <a:r>
              <a:rPr lang="ru-RU" sz="2000" dirty="0">
                <a:solidFill>
                  <a:srgbClr val="0070C0"/>
                </a:solidFill>
              </a:rPr>
              <a:t>Раскрытие внутреннего мира женщины, ее необыкновенных качеств и уникальности.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136525" indent="0">
              <a:buClr>
                <a:srgbClr val="0070C0"/>
              </a:buClr>
              <a:buSzPct val="100000"/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Женские карточки составлены </a:t>
            </a:r>
            <a:r>
              <a:rPr lang="ru-RU" sz="2400" b="1" dirty="0">
                <a:solidFill>
                  <a:srgbClr val="0070C0"/>
                </a:solidFill>
              </a:rPr>
              <a:t>командой </a:t>
            </a:r>
            <a:r>
              <a:rPr lang="ru-RU" sz="2400" b="1" dirty="0" smtClean="0">
                <a:solidFill>
                  <a:srgbClr val="0070C0"/>
                </a:solidFill>
              </a:rPr>
              <a:t>специалистов из разных регионов: </a:t>
            </a:r>
            <a:endParaRPr lang="ru-RU" sz="2400" b="1" dirty="0">
              <a:solidFill>
                <a:srgbClr val="0070C0"/>
              </a:solidFill>
            </a:endParaRPr>
          </a:p>
          <a:p>
            <a:pPr marL="136525" indent="0">
              <a:buClr>
                <a:srgbClr val="0070C0"/>
              </a:buClr>
              <a:buSzPct val="100000"/>
              <a:buNone/>
            </a:pPr>
            <a:r>
              <a:rPr lang="ru-RU" sz="2000" dirty="0">
                <a:solidFill>
                  <a:srgbClr val="0070C0"/>
                </a:solidFill>
              </a:rPr>
              <a:t>ЕР: </a:t>
            </a:r>
            <a:r>
              <a:rPr lang="ru-RU" sz="2000" dirty="0" err="1">
                <a:solidFill>
                  <a:srgbClr val="0070C0"/>
                </a:solidFill>
              </a:rPr>
              <a:t>Саунина</a:t>
            </a:r>
            <a:r>
              <a:rPr lang="ru-RU" sz="2000" dirty="0">
                <a:solidFill>
                  <a:srgbClr val="0070C0"/>
                </a:solidFill>
              </a:rPr>
              <a:t> Г., ЗР</a:t>
            </a:r>
            <a:r>
              <a:rPr lang="ru-RU" sz="2000" dirty="0" smtClean="0">
                <a:solidFill>
                  <a:srgbClr val="0070C0"/>
                </a:solidFill>
              </a:rPr>
              <a:t>: Гончаренко </a:t>
            </a:r>
            <a:r>
              <a:rPr lang="ru-RU" sz="2000" dirty="0">
                <a:solidFill>
                  <a:srgbClr val="0070C0"/>
                </a:solidFill>
              </a:rPr>
              <a:t>С</a:t>
            </a:r>
            <a:r>
              <a:rPr lang="ru-RU" sz="2000" dirty="0" smtClean="0">
                <a:solidFill>
                  <a:srgbClr val="0070C0"/>
                </a:solidFill>
              </a:rPr>
              <a:t>., Беларусь: </a:t>
            </a:r>
            <a:r>
              <a:rPr lang="ru-RU" sz="2000" dirty="0" err="1">
                <a:solidFill>
                  <a:srgbClr val="0070C0"/>
                </a:solidFill>
              </a:rPr>
              <a:t>Панкратович</a:t>
            </a:r>
            <a:r>
              <a:rPr lang="ru-RU" sz="2000" dirty="0">
                <a:solidFill>
                  <a:srgbClr val="0070C0"/>
                </a:solidFill>
              </a:rPr>
              <a:t> Е., </a:t>
            </a:r>
            <a:r>
              <a:rPr lang="ru-RU" sz="2000" dirty="0" smtClean="0">
                <a:solidFill>
                  <a:srgbClr val="0070C0"/>
                </a:solidFill>
              </a:rPr>
              <a:t>Сибирь: Захарова </a:t>
            </a:r>
            <a:r>
              <a:rPr lang="ru-RU" sz="2000" dirty="0">
                <a:solidFill>
                  <a:srgbClr val="0070C0"/>
                </a:solidFill>
              </a:rPr>
              <a:t>Н., </a:t>
            </a:r>
            <a:r>
              <a:rPr lang="ru-RU" sz="2000" dirty="0" err="1">
                <a:solidFill>
                  <a:srgbClr val="0070C0"/>
                </a:solidFill>
              </a:rPr>
              <a:t>Сухецкая</a:t>
            </a:r>
            <a:r>
              <a:rPr lang="ru-RU" sz="2000" dirty="0">
                <a:solidFill>
                  <a:srgbClr val="0070C0"/>
                </a:solidFill>
              </a:rPr>
              <a:t> И., </a:t>
            </a:r>
            <a:r>
              <a:rPr lang="ru-RU" sz="2000" dirty="0" err="1">
                <a:solidFill>
                  <a:srgbClr val="0070C0"/>
                </a:solidFill>
              </a:rPr>
              <a:t>Бобруйко</a:t>
            </a:r>
            <a:r>
              <a:rPr lang="ru-RU" sz="2000" dirty="0">
                <a:solidFill>
                  <a:srgbClr val="0070C0"/>
                </a:solidFill>
              </a:rPr>
              <a:t> Л</a:t>
            </a:r>
            <a:r>
              <a:rPr lang="ru-RU" sz="2000" dirty="0" smtClean="0">
                <a:solidFill>
                  <a:srgbClr val="0070C0"/>
                </a:solidFill>
              </a:rPr>
              <a:t>.</a:t>
            </a:r>
            <a:endParaRPr lang="ru-RU" sz="2000" dirty="0">
              <a:solidFill>
                <a:srgbClr val="0070C0"/>
              </a:solidFill>
            </a:endParaRPr>
          </a:p>
          <a:p>
            <a:pPr marL="136525" indent="0">
              <a:buClr>
                <a:srgbClr val="0070C0"/>
              </a:buClr>
              <a:buSzPct val="100000"/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 marL="136525" indent="0">
              <a:buClr>
                <a:srgbClr val="0070C0"/>
              </a:buClr>
              <a:buSzPct val="100000"/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 marL="136525" indent="0">
              <a:buClr>
                <a:srgbClr val="0070C0"/>
              </a:buClr>
              <a:buSzPct val="100000"/>
              <a:buNone/>
            </a:pPr>
            <a:endParaRPr lang="ru-RU" sz="1400" dirty="0">
              <a:solidFill>
                <a:srgbClr val="0070C0"/>
              </a:solidFill>
            </a:endParaRPr>
          </a:p>
          <a:p>
            <a:pPr marL="650875" indent="-514350">
              <a:buFont typeface="+mj-lt"/>
              <a:buAutoNum type="arabicPeriod"/>
            </a:pPr>
            <a:endParaRPr lang="ru-RU" dirty="0"/>
          </a:p>
          <a:p>
            <a:pPr marL="650875" indent="-514350">
              <a:buFont typeface="+mj-lt"/>
              <a:buAutoNum type="arabicPeriod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369" y="0"/>
            <a:ext cx="2019631" cy="22609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759" y="843086"/>
            <a:ext cx="2169545" cy="21174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901" y="2427008"/>
            <a:ext cx="2540099" cy="1962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153" y="3349360"/>
            <a:ext cx="2002559" cy="26645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5304" y="4632818"/>
            <a:ext cx="1938696" cy="26500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27"/>
          <p:cNvSpPr>
            <a:spLocks noChangeArrowheads="1"/>
          </p:cNvSpPr>
          <p:nvPr/>
        </p:nvSpPr>
        <p:spPr bwMode="auto">
          <a:xfrm>
            <a:off x="336177" y="3603811"/>
            <a:ext cx="3966882" cy="2514601"/>
          </a:xfrm>
          <a:prstGeom prst="triangle">
            <a:avLst>
              <a:gd name="adj" fmla="val 50000"/>
            </a:avLst>
          </a:prstGeom>
          <a:noFill/>
          <a:ln w="762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9" name="AutoShape 27"/>
          <p:cNvSpPr>
            <a:spLocks noChangeArrowheads="1"/>
          </p:cNvSpPr>
          <p:nvPr/>
        </p:nvSpPr>
        <p:spPr bwMode="auto">
          <a:xfrm flipV="1">
            <a:off x="537882" y="1035424"/>
            <a:ext cx="3536577" cy="2420470"/>
          </a:xfrm>
          <a:prstGeom prst="triangle">
            <a:avLst>
              <a:gd name="adj" fmla="val 49539"/>
            </a:avLst>
          </a:prstGeom>
          <a:noFill/>
          <a:ln w="762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15" name="Rectangle 35"/>
          <p:cNvSpPr>
            <a:spLocks noChangeArrowheads="1"/>
          </p:cNvSpPr>
          <p:nvPr/>
        </p:nvSpPr>
        <p:spPr bwMode="auto">
          <a:xfrm>
            <a:off x="699715" y="1005881"/>
            <a:ext cx="6995160" cy="5355312"/>
          </a:xfrm>
          <a:prstGeom prst="rect">
            <a:avLst/>
          </a:prstGeom>
          <a:solidFill>
            <a:schemeClr val="accent1">
              <a:lumMod val="20000"/>
              <a:lumOff val="80000"/>
              <a:alpha val="32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создания данных карточек использованы </a:t>
            </a:r>
            <a:endParaRPr lang="ru-RU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</a:t>
            </a: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МНШУ. Разработаны для помощи женщинам в познания себя, для специалистов, открывающим и ведущим женские клубы, и в </a:t>
            </a:r>
            <a:r>
              <a:rPr lang="ru-RU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т.ч</a:t>
            </a: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клубы других направлений.</a:t>
            </a:r>
          </a:p>
          <a:p>
            <a:pPr algn="ctr">
              <a:defRPr/>
            </a:pP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Карточки с женскими образами можно использовать на занятиях женского клуба с учетом интересов женщин, а также на занятиях других клубов. Также их можно успешно дополнительно применять для индивидуального использования.</a:t>
            </a:r>
          </a:p>
          <a:p>
            <a:pPr algn="ctr">
              <a:defRPr/>
            </a:pP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возможность проявить свое творчество. </a:t>
            </a:r>
          </a:p>
          <a:p>
            <a:pPr>
              <a:defRPr/>
            </a:pP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Цена: </a:t>
            </a:r>
          </a:p>
          <a:p>
            <a:pPr>
              <a:defRPr/>
            </a:pP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в электронном виде  -  800 руб.</a:t>
            </a:r>
          </a:p>
          <a:p>
            <a:pPr>
              <a:defRPr/>
            </a:pP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в бумажном варианте - 750 руб.</a:t>
            </a:r>
          </a:p>
          <a:p>
            <a:pPr>
              <a:defRPr/>
            </a:pPr>
            <a:endParaRPr lang="ru-RU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Обращаться по тел.</a:t>
            </a:r>
          </a:p>
          <a:p>
            <a:pPr>
              <a:defRPr/>
            </a:pP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8-953-524-48-97 Галина</a:t>
            </a:r>
          </a:p>
          <a:p>
            <a:pPr algn="ctr">
              <a:defRPr/>
            </a:pP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525786"/>
            <a:ext cx="8606118" cy="509637"/>
          </a:xfrm>
        </p:spPr>
        <p:txBody>
          <a:bodyPr>
            <a:normAutofit fontScale="90000"/>
          </a:bodyPr>
          <a:lstStyle/>
          <a:p>
            <a:r>
              <a:rPr lang="ru-RU" sz="3100" i="1" dirty="0" smtClean="0">
                <a:solidFill>
                  <a:srgbClr val="002060"/>
                </a:solidFill>
                <a:effectLst/>
              </a:rPr>
              <a:t>Женские карточки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226" y="-11627"/>
            <a:ext cx="1669774" cy="21960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627"/>
            <a:ext cx="1455089" cy="1745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698" y="4020382"/>
            <a:ext cx="2103302" cy="1981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6652" y="4870532"/>
            <a:ext cx="2017951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1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/>
          <p:cNvSpPr txBox="1">
            <a:spLocks noChangeArrowheads="1"/>
          </p:cNvSpPr>
          <p:nvPr/>
        </p:nvSpPr>
        <p:spPr bwMode="auto">
          <a:xfrm flipH="1">
            <a:off x="1021976" y="6387353"/>
            <a:ext cx="68848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 i="1" dirty="0">
              <a:solidFill>
                <a:srgbClr val="0070C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62317" y="1411941"/>
            <a:ext cx="6521823" cy="38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endParaRPr lang="ru-RU" sz="1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954740" y="5970494"/>
            <a:ext cx="6938683" cy="52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endParaRPr lang="ru-RU" sz="1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 rot="16200000">
            <a:off x="-74144" y="3440528"/>
            <a:ext cx="3698313" cy="75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endParaRPr lang="ru-RU" sz="1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6597099" y="6438900"/>
            <a:ext cx="289498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0" y="188260"/>
            <a:ext cx="9144000" cy="699246"/>
          </a:xfrm>
        </p:spPr>
        <p:txBody>
          <a:bodyPr>
            <a:normAutofit fontScale="90000"/>
          </a:bodyPr>
          <a:lstStyle/>
          <a:p>
            <a:r>
              <a:rPr lang="ru-RU" sz="4400" i="1" dirty="0">
                <a:solidFill>
                  <a:srgbClr val="FFFF99"/>
                </a:solidFill>
              </a:rPr>
              <a:t/>
            </a:r>
            <a:br>
              <a:rPr lang="ru-RU" sz="4400" i="1" dirty="0">
                <a:solidFill>
                  <a:srgbClr val="FFFF99"/>
                </a:solidFill>
              </a:rPr>
            </a:br>
            <a:endParaRPr lang="ru-RU" dirty="0"/>
          </a:p>
        </p:txBody>
      </p:sp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378690" y="197034"/>
            <a:ext cx="10612581" cy="1057700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Ты </a:t>
            </a:r>
            <a:r>
              <a:rPr lang="ru-RU" sz="2000" b="1" dirty="0">
                <a:solidFill>
                  <a:srgbClr val="002060"/>
                </a:solidFill>
              </a:rPr>
              <a:t>женщина, ты вечность, ты мгновенье.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Ты вспышка звездная у неба на груди,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Нет смерти у тебя и нет рожденья,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Лишь восхожденье Млечного </a:t>
            </a:r>
            <a:r>
              <a:rPr lang="ru-RU" sz="2000" b="1" dirty="0" smtClean="0">
                <a:solidFill>
                  <a:srgbClr val="002060"/>
                </a:solidFill>
              </a:rPr>
              <a:t>Пути.</a:t>
            </a:r>
          </a:p>
          <a:p>
            <a:pPr algn="ctr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Особенности </a:t>
            </a:r>
            <a:r>
              <a:rPr lang="ru-RU" sz="2000" b="1" dirty="0">
                <a:solidFill>
                  <a:srgbClr val="002060"/>
                </a:solidFill>
              </a:rPr>
              <a:t>женских карточек в том, что это очень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интересный</a:t>
            </a:r>
            <a:r>
              <a:rPr lang="ru-RU" sz="2000" b="1" dirty="0">
                <a:solidFill>
                  <a:srgbClr val="002060"/>
                </a:solidFill>
              </a:rPr>
              <a:t>, уникальный и </a:t>
            </a:r>
            <a:r>
              <a:rPr lang="ru-RU" sz="2000" b="1" dirty="0" err="1" smtClean="0">
                <a:solidFill>
                  <a:srgbClr val="002060"/>
                </a:solidFill>
              </a:rPr>
              <a:t>энергетическиемкий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материал</a:t>
            </a:r>
            <a:r>
              <a:rPr lang="ru-RU" sz="2000" b="1" dirty="0">
                <a:solidFill>
                  <a:srgbClr val="002060"/>
                </a:solidFill>
              </a:rPr>
              <a:t>, изложенный в доступной и необычной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форме</a:t>
            </a:r>
            <a:r>
              <a:rPr lang="ru-RU" sz="2000" b="1" dirty="0">
                <a:solidFill>
                  <a:srgbClr val="002060"/>
                </a:solidFill>
              </a:rPr>
              <a:t>, наполнен качествами и напутствиями.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392" y="2697351"/>
            <a:ext cx="3178240" cy="22759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015" y="1759198"/>
            <a:ext cx="2418690" cy="20360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413" y="2366548"/>
            <a:ext cx="2109728" cy="25605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80" y="79762"/>
            <a:ext cx="2551232" cy="38064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1048" y="4722324"/>
            <a:ext cx="1874458" cy="229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91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336037</TotalTime>
  <Words>233</Words>
  <Application>Microsoft Office PowerPoint</Application>
  <PresentationFormat>Экран (4:3)</PresentationFormat>
  <Paragraphs>41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Продукция направления КС  "Клубная деятельность"</vt:lpstr>
      <vt:lpstr>Женские карточки </vt:lpstr>
      <vt:lpstr> </vt:lpstr>
    </vt:vector>
  </TitlesOfParts>
  <Company>RCHEPH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СЛАЙДЫ</dc:title>
  <dc:creator>123</dc:creator>
  <cp:lastModifiedBy>galina20022006@outlook.com</cp:lastModifiedBy>
  <cp:revision>2615</cp:revision>
  <dcterms:created xsi:type="dcterms:W3CDTF">2004-04-16T06:30:22Z</dcterms:created>
  <dcterms:modified xsi:type="dcterms:W3CDTF">2023-06-06T19:28:07Z</dcterms:modified>
</cp:coreProperties>
</file>