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372" r:id="rId1"/>
  </p:sldMasterIdLst>
  <p:notesMasterIdLst>
    <p:notesMasterId r:id="rId5"/>
  </p:notesMasterIdLst>
  <p:sldIdLst>
    <p:sldId id="1074" r:id="rId2"/>
    <p:sldId id="1079" r:id="rId3"/>
    <p:sldId id="1075" r:id="rId4"/>
  </p:sldIdLst>
  <p:sldSz cx="9144000" cy="6858000" type="screen4x3"/>
  <p:notesSz cx="6662738" cy="987266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p" initials="v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FFFF00"/>
    <a:srgbClr val="FF0066"/>
    <a:srgbClr val="F2B800"/>
    <a:srgbClr val="E51BCD"/>
    <a:srgbClr val="997637"/>
    <a:srgbClr val="FFCD2D"/>
    <a:srgbClr val="663300"/>
    <a:srgbClr val="D9EE1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68" autoAdjust="0"/>
    <p:restoredTop sz="99244" autoAdjust="0"/>
  </p:normalViewPr>
  <p:slideViewPr>
    <p:cSldViewPr snapToGrid="0">
      <p:cViewPr>
        <p:scale>
          <a:sx n="87" d="100"/>
          <a:sy n="87" d="100"/>
        </p:scale>
        <p:origin x="-774" y="-8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3488" y="0"/>
            <a:ext cx="288766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3600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7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689475"/>
            <a:ext cx="5329238" cy="444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207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7363"/>
            <a:ext cx="288766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3488" y="9377363"/>
            <a:ext cx="288766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0FB6809-8FC2-4F1C-A39A-EF3A9726E6C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748324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863600" y="739775"/>
            <a:ext cx="4935538" cy="37036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66276" y="4689515"/>
            <a:ext cx="5330189" cy="444269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863600" y="739775"/>
            <a:ext cx="4935538" cy="37036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66276" y="4689515"/>
            <a:ext cx="5330189" cy="444269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863600" y="739775"/>
            <a:ext cx="4935538" cy="37036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66276" y="4689515"/>
            <a:ext cx="5330189" cy="444269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0" y="3"/>
            <a:ext cx="9144000" cy="6901999"/>
          </a:xfrm>
          <a:prstGeom prst="rect">
            <a:avLst/>
          </a:prstGeom>
          <a:gradFill>
            <a:gsLst>
              <a:gs pos="0">
                <a:srgbClr val="003171"/>
              </a:gs>
              <a:gs pos="100000">
                <a:srgbClr val="549FFF"/>
              </a:gs>
            </a:gsLst>
            <a:lin ang="792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Shape 10"/>
          <p:cNvSpPr/>
          <p:nvPr/>
        </p:nvSpPr>
        <p:spPr>
          <a:xfrm flipH="1">
            <a:off x="-3829" y="16057"/>
            <a:ext cx="10925833" cy="6886753"/>
          </a:xfrm>
          <a:custGeom>
            <a:avLst/>
            <a:gdLst/>
            <a:ahLst/>
            <a:cxnLst/>
            <a:rect l="0" t="0" r="0" b="0"/>
            <a:pathLst>
              <a:path w="24279631" h="6863875" extrusionOk="0">
                <a:moveTo>
                  <a:pt x="9291599" y="0"/>
                </a:moveTo>
                <a:lnTo>
                  <a:pt x="24279631" y="5875"/>
                </a:lnTo>
                <a:lnTo>
                  <a:pt x="24250422" y="6863875"/>
                </a:lnTo>
                <a:lnTo>
                  <a:pt x="8740466" y="6858000"/>
                </a:lnTo>
                <a:cubicBezTo>
                  <a:pt x="0" y="3062308"/>
                  <a:pt x="7449035" y="312298"/>
                  <a:pt x="9291599" y="0"/>
                </a:cubicBezTo>
                <a:close/>
              </a:path>
            </a:pathLst>
          </a:custGeom>
          <a:gradFill>
            <a:gsLst>
              <a:gs pos="0">
                <a:srgbClr val="549FFF">
                  <a:alpha val="40784"/>
                </a:srgbClr>
              </a:gs>
              <a:gs pos="41000">
                <a:srgbClr val="003171">
                  <a:alpha val="94901"/>
                </a:srgbClr>
              </a:gs>
              <a:gs pos="100000">
                <a:srgbClr val="003171">
                  <a:alpha val="94901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Shape 11"/>
          <p:cNvSpPr/>
          <p:nvPr/>
        </p:nvSpPr>
        <p:spPr>
          <a:xfrm flipH="1">
            <a:off x="14660" y="884"/>
            <a:ext cx="10500940" cy="6886753"/>
          </a:xfrm>
          <a:custGeom>
            <a:avLst/>
            <a:gdLst/>
            <a:ahLst/>
            <a:cxnLst/>
            <a:rect l="0" t="0" r="0" b="0"/>
            <a:pathLst>
              <a:path w="24279631" h="6863875" extrusionOk="0">
                <a:moveTo>
                  <a:pt x="9291599" y="0"/>
                </a:moveTo>
                <a:lnTo>
                  <a:pt x="24279631" y="5875"/>
                </a:lnTo>
                <a:lnTo>
                  <a:pt x="24250422" y="6863875"/>
                </a:lnTo>
                <a:lnTo>
                  <a:pt x="8740466" y="6858000"/>
                </a:lnTo>
                <a:cubicBezTo>
                  <a:pt x="0" y="3062308"/>
                  <a:pt x="7449035" y="312298"/>
                  <a:pt x="9291599" y="0"/>
                </a:cubicBezTo>
                <a:close/>
              </a:path>
            </a:pathLst>
          </a:custGeom>
          <a:gradFill>
            <a:gsLst>
              <a:gs pos="0">
                <a:srgbClr val="549FFF">
                  <a:alpha val="53725"/>
                </a:srgbClr>
              </a:gs>
              <a:gs pos="41000">
                <a:srgbClr val="003171">
                  <a:alpha val="53725"/>
                </a:srgbClr>
              </a:gs>
              <a:gs pos="100000">
                <a:srgbClr val="003171">
                  <a:alpha val="53725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-846666" y="-881"/>
            <a:ext cx="2167466" cy="6901744"/>
          </a:xfrm>
          <a:custGeom>
            <a:avLst/>
            <a:gdLst/>
            <a:ahLst/>
            <a:cxnLst/>
            <a:rect l="0" t="0" r="0" b="0"/>
            <a:pathLst>
              <a:path w="2167467" h="6180667" extrusionOk="0">
                <a:moveTo>
                  <a:pt x="939800" y="0"/>
                </a:moveTo>
                <a:lnTo>
                  <a:pt x="1905000" y="5881"/>
                </a:lnTo>
                <a:cubicBezTo>
                  <a:pt x="2167467" y="1035992"/>
                  <a:pt x="0" y="1848556"/>
                  <a:pt x="1896533" y="6180667"/>
                </a:cubicBezTo>
                <a:lnTo>
                  <a:pt x="939800" y="6180667"/>
                </a:lnTo>
                <a:lnTo>
                  <a:pt x="939800" y="0"/>
                </a:lnTo>
                <a:close/>
              </a:path>
            </a:pathLst>
          </a:custGeom>
          <a:gradFill>
            <a:gsLst>
              <a:gs pos="0">
                <a:srgbClr val="003171">
                  <a:alpha val="20784"/>
                </a:srgbClr>
              </a:gs>
              <a:gs pos="100000">
                <a:srgbClr val="65A8FF">
                  <a:alpha val="20784"/>
                </a:srgbClr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Shape 13"/>
          <p:cNvSpPr/>
          <p:nvPr/>
        </p:nvSpPr>
        <p:spPr>
          <a:xfrm rot="10800000" flipH="1">
            <a:off x="-524933" y="175"/>
            <a:ext cx="1403434" cy="6901744"/>
          </a:xfrm>
          <a:custGeom>
            <a:avLst/>
            <a:gdLst/>
            <a:ahLst/>
            <a:cxnLst/>
            <a:rect l="0" t="0" r="0" b="0"/>
            <a:pathLst>
              <a:path w="2167467" h="6180667" extrusionOk="0">
                <a:moveTo>
                  <a:pt x="939800" y="0"/>
                </a:moveTo>
                <a:lnTo>
                  <a:pt x="1905000" y="5881"/>
                </a:lnTo>
                <a:cubicBezTo>
                  <a:pt x="2167467" y="1035992"/>
                  <a:pt x="0" y="1848556"/>
                  <a:pt x="1896533" y="6180667"/>
                </a:cubicBezTo>
                <a:lnTo>
                  <a:pt x="939800" y="6180667"/>
                </a:lnTo>
                <a:lnTo>
                  <a:pt x="939800" y="0"/>
                </a:lnTo>
                <a:close/>
              </a:path>
            </a:pathLst>
          </a:custGeom>
          <a:gradFill>
            <a:gsLst>
              <a:gs pos="0">
                <a:srgbClr val="003171">
                  <a:alpha val="20784"/>
                </a:srgbClr>
              </a:gs>
              <a:gs pos="100000">
                <a:srgbClr val="65A8FF">
                  <a:alpha val="20784"/>
                </a:srgbClr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1082040" y="1656080"/>
            <a:ext cx="7050900" cy="1470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algn="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ubTitle" idx="1"/>
          </p:nvPr>
        </p:nvSpPr>
        <p:spPr>
          <a:xfrm>
            <a:off x="1082043" y="3230884"/>
            <a:ext cx="7035899" cy="925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1pPr>
            <a:lvl2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2pPr>
            <a:lvl3pPr algn="r">
              <a:spcBef>
                <a:spcPts val="0"/>
              </a:spcBef>
              <a:buClr>
                <a:schemeClr val="lt1"/>
              </a:buClr>
              <a:buNone/>
              <a:defRPr>
                <a:solidFill>
                  <a:schemeClr val="lt1"/>
                </a:solidFill>
              </a:defRPr>
            </a:lvl3pPr>
            <a:lvl4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4pPr>
            <a:lvl5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5pPr>
            <a:lvl6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6pPr>
            <a:lvl7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7pPr>
            <a:lvl8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8pPr>
            <a:lvl9pPr algn="r">
              <a:spcBef>
                <a:spcPts val="0"/>
              </a:spcBef>
              <a:buClr>
                <a:schemeClr val="lt1"/>
              </a:buClr>
              <a:buSzPct val="1000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556819" y="6333133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fld id="{00000000-1234-1234-1234-123412341234}" type="slidenum">
              <a:rPr lang="en">
                <a:solidFill>
                  <a:srgbClr val="C6DFFF"/>
                </a:solidFill>
              </a:rPr>
              <a:pPr/>
              <a:t>‹#›</a:t>
            </a:fld>
            <a:endParaRPr lang="en">
              <a:solidFill>
                <a:srgbClr val="C6D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6321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2"/>
            </a:gs>
            <a:gs pos="100000">
              <a:schemeClr val="accent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325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sz="4000" b="1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sz="4000" b="1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sz="4000" b="1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sz="4000" b="1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sz="4000" b="1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sz="4000" b="1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sz="4000" b="1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sz="4000" b="1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0"/>
              </a:spcBef>
              <a:buClr>
                <a:srgbClr val="00387E"/>
              </a:buClr>
              <a:buSzPct val="100000"/>
              <a:buFont typeface="Trebuchet MS"/>
              <a:buNone/>
              <a:defRPr sz="4000" b="1">
                <a:solidFill>
                  <a:srgbClr val="00387E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727200"/>
            <a:ext cx="8229600" cy="4526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dk2"/>
              </a:buClr>
              <a:buSzPct val="100000"/>
              <a:buFont typeface="Trebuchet MS"/>
              <a:defRPr sz="32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>
              <a:spcBef>
                <a:spcPts val="560"/>
              </a:spcBef>
              <a:buClr>
                <a:schemeClr val="dk2"/>
              </a:buClr>
              <a:buSzPct val="100000"/>
              <a:buFont typeface="Trebuchet MS"/>
              <a:defRPr sz="2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>
              <a:spcBef>
                <a:spcPts val="400"/>
              </a:spcBef>
              <a:buClr>
                <a:schemeClr val="dk2"/>
              </a:buClr>
              <a:buSzPct val="100000"/>
              <a:buFont typeface="Trebuchet MS"/>
              <a:defRPr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>
              <a:spcBef>
                <a:spcPts val="400"/>
              </a:spcBef>
              <a:buClr>
                <a:schemeClr val="dk2"/>
              </a:buClr>
              <a:buSzPct val="100000"/>
              <a:buFont typeface="Trebuchet MS"/>
              <a:defRPr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>
              <a:spcBef>
                <a:spcPts val="400"/>
              </a:spcBef>
              <a:buClr>
                <a:schemeClr val="dk2"/>
              </a:buClr>
              <a:buSzPct val="100000"/>
              <a:buFont typeface="Trebuchet MS"/>
              <a:defRPr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>
              <a:spcBef>
                <a:spcPts val="400"/>
              </a:spcBef>
              <a:buClr>
                <a:schemeClr val="dk2"/>
              </a:buClr>
              <a:buSzPct val="100000"/>
              <a:buFont typeface="Trebuchet MS"/>
              <a:defRPr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>
              <a:spcBef>
                <a:spcPts val="400"/>
              </a:spcBef>
              <a:buClr>
                <a:schemeClr val="dk2"/>
              </a:buClr>
              <a:buSzPct val="100000"/>
              <a:buFont typeface="Trebuchet MS"/>
              <a:defRPr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>
              <a:spcBef>
                <a:spcPts val="400"/>
              </a:spcBef>
              <a:buClr>
                <a:schemeClr val="dk2"/>
              </a:buClr>
              <a:buSzPct val="100000"/>
              <a:buFont typeface="Trebuchet MS"/>
              <a:defRPr sz="2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556819" y="6333133"/>
            <a:ext cx="548699" cy="52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 eaLnBrk="1" fontAlgn="auto" hangingPunct="1">
              <a:spcAft>
                <a:spcPts val="0"/>
              </a:spcAft>
            </a:pPr>
            <a:fld id="{00000000-1234-1234-1234-123412341234}" type="slidenum">
              <a:rPr lang="en" kern="0">
                <a:solidFill>
                  <a:srgbClr val="C6DFFF"/>
                </a:solidFill>
              </a:rPr>
              <a:pPr eaLnBrk="1" fontAlgn="auto" hangingPunct="1">
                <a:spcAft>
                  <a:spcPts val="0"/>
                </a:spcAft>
              </a:pPr>
              <a:t>‹#›</a:t>
            </a:fld>
            <a:endParaRPr lang="en" kern="0">
              <a:solidFill>
                <a:srgbClr val="C6D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6659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7373" r:id="rId1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7935" y="2132908"/>
            <a:ext cx="2632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solidFill>
                  <a:srgbClr val="FFFFFF"/>
                </a:solidFill>
                <a:latin typeface="Arial"/>
              </a:rPr>
              <a:t> </a:t>
            </a:r>
            <a:endParaRPr lang="ru-RU" sz="22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23764" y="274028"/>
            <a:ext cx="51454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Я , Спиридонова Галина Петровна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3" y="1738015"/>
            <a:ext cx="2587922" cy="3894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77885" y="946343"/>
            <a:ext cx="646611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Сотрудник Международной научной школы </a:t>
            </a:r>
            <a:r>
              <a:rPr lang="ru-RU" dirty="0" err="1">
                <a:solidFill>
                  <a:schemeClr val="bg1"/>
                </a:solidFill>
              </a:rPr>
              <a:t>Универсологии</a:t>
            </a:r>
            <a:r>
              <a:rPr lang="ru-RU" dirty="0">
                <a:solidFill>
                  <a:schemeClr val="bg1"/>
                </a:solidFill>
              </a:rPr>
              <a:t> (МНШУ), </a:t>
            </a:r>
            <a:r>
              <a:rPr lang="ru-RU" dirty="0" err="1">
                <a:solidFill>
                  <a:schemeClr val="bg1"/>
                </a:solidFill>
              </a:rPr>
              <a:t>астропсихосистемолог</a:t>
            </a:r>
            <a:r>
              <a:rPr lang="ru-RU" dirty="0">
                <a:solidFill>
                  <a:schemeClr val="bg1"/>
                </a:solidFill>
              </a:rPr>
              <a:t>-консультант, эксперт, наставник и ведущий специалист Института Универсального Прогнозирования (ИУП), разработчик и преподаватель 4-х курсов дистанционного образования ИУП. Организатор ежегодных заездов и курсов переподготовки специалистов ИУП в Одессе с 2008 по 2014 г., на Урале с 2011 по 2020 г. Автор и ведущая практических программ и проектов «Прогнозирование здоровья, отношений, событий», «7 шагов навстречу друг другу», «Звезды – Хранители Рода», «Партнерские отношения. Ожидания и реальность», «Звездное моделирование пространства», «Звездный паспорт вибраций» и др.</a:t>
            </a:r>
          </a:p>
          <a:p>
            <a:r>
              <a:rPr lang="ru-RU" dirty="0" err="1">
                <a:solidFill>
                  <a:schemeClr val="bg1"/>
                </a:solidFill>
              </a:rPr>
              <a:t>Сокоординатор</a:t>
            </a:r>
            <a:r>
              <a:rPr lang="ru-RU" dirty="0">
                <a:solidFill>
                  <a:schemeClr val="bg1"/>
                </a:solidFill>
              </a:rPr>
              <a:t> международных проектов по стратегическому прогнозированию наиболее эффективного пути развития макро- и микросистем.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71" y="188642"/>
            <a:ext cx="1035683" cy="12730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20726956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7935" y="2132908"/>
            <a:ext cx="2632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solidFill>
                  <a:srgbClr val="FFFFFF"/>
                </a:solidFill>
                <a:latin typeface="Arial"/>
              </a:rPr>
              <a:t> </a:t>
            </a:r>
            <a:endParaRPr lang="ru-RU" sz="22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43943" y="920297"/>
            <a:ext cx="557348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Занимаюсь диагностикой и прогнозированием, в </a:t>
            </a:r>
            <a:r>
              <a:rPr lang="ru-RU" dirty="0" err="1">
                <a:solidFill>
                  <a:schemeClr val="bg1"/>
                </a:solidFill>
              </a:rPr>
              <a:t>т.ч</a:t>
            </a:r>
            <a:r>
              <a:rPr lang="ru-RU" dirty="0">
                <a:solidFill>
                  <a:schemeClr val="bg1"/>
                </a:solidFill>
              </a:rPr>
              <a:t>. здоровья человека,  с 1992 года. </a:t>
            </a:r>
          </a:p>
          <a:p>
            <a:r>
              <a:rPr lang="ru-RU" dirty="0">
                <a:solidFill>
                  <a:schemeClr val="bg1"/>
                </a:solidFill>
              </a:rPr>
              <a:t>Прогнозирую периоды гармоничного и напряженного развития человека, семьи, коллектива, человечества. </a:t>
            </a:r>
          </a:p>
          <a:p>
            <a:r>
              <a:rPr lang="ru-RU" dirty="0">
                <a:solidFill>
                  <a:schemeClr val="bg1"/>
                </a:solidFill>
              </a:rPr>
              <a:t>Исследую влияние транзитных планет на программу развития человечества, являюсь основателем и ведущим специалистом проектов  ИУП: «Прогнозирование здоровья на месяц», «</a:t>
            </a:r>
            <a:r>
              <a:rPr lang="ru-RU" dirty="0" err="1">
                <a:solidFill>
                  <a:schemeClr val="bg1"/>
                </a:solidFill>
              </a:rPr>
              <a:t>Астропрогнозы</a:t>
            </a:r>
            <a:r>
              <a:rPr lang="ru-RU" dirty="0">
                <a:solidFill>
                  <a:schemeClr val="bg1"/>
                </a:solidFill>
              </a:rPr>
              <a:t> на неделю».</a:t>
            </a:r>
          </a:p>
          <a:p>
            <a:r>
              <a:rPr lang="ru-RU" dirty="0">
                <a:solidFill>
                  <a:schemeClr val="bg1"/>
                </a:solidFill>
              </a:rPr>
              <a:t>Исследую влияние зодиакальных эпох на здоровье, отношения, формы союзов, в </a:t>
            </a:r>
            <a:r>
              <a:rPr lang="ru-RU" dirty="0" err="1">
                <a:solidFill>
                  <a:schemeClr val="bg1"/>
                </a:solidFill>
              </a:rPr>
              <a:t>т.ч</a:t>
            </a:r>
            <a:r>
              <a:rPr lang="ru-RU" dirty="0">
                <a:solidFill>
                  <a:schemeClr val="bg1"/>
                </a:solidFill>
              </a:rPr>
              <a:t>. особенности влияния и требования к развитию человека, семьи, коллектива, человечества в эпоху Водолея.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42" y="1527580"/>
            <a:ext cx="2609694" cy="391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45536" y="457591"/>
            <a:ext cx="3906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Я , Спиридонова Галина Петровна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71" y="188642"/>
            <a:ext cx="855109" cy="10510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59429829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7935" y="2132908"/>
            <a:ext cx="2632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2200" dirty="0" smtClean="0">
                <a:solidFill>
                  <a:srgbClr val="FFFFFF"/>
                </a:solidFill>
                <a:latin typeface="Arial"/>
              </a:rPr>
              <a:t> </a:t>
            </a:r>
            <a:endParaRPr lang="ru-RU" sz="22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49284" y="320104"/>
            <a:ext cx="649877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Я - </a:t>
            </a:r>
            <a:r>
              <a:rPr lang="ru-RU" dirty="0" smtClean="0">
                <a:solidFill>
                  <a:schemeClr val="bg1"/>
                </a:solidFill>
              </a:rPr>
              <a:t>инструктор </a:t>
            </a:r>
            <a:r>
              <a:rPr lang="ru-RU" dirty="0">
                <a:solidFill>
                  <a:schemeClr val="bg1"/>
                </a:solidFill>
              </a:rPr>
              <a:t>ЗОЖ, </a:t>
            </a:r>
            <a:r>
              <a:rPr lang="ru-RU" dirty="0" err="1">
                <a:solidFill>
                  <a:schemeClr val="bg1"/>
                </a:solidFill>
              </a:rPr>
              <a:t>психосистемолог</a:t>
            </a:r>
            <a:r>
              <a:rPr lang="ru-RU" dirty="0">
                <a:solidFill>
                  <a:schemeClr val="bg1"/>
                </a:solidFill>
              </a:rPr>
              <a:t>, ведущая на предприятии с 2006 по 2013 гг. оздоровительных программ «Баланс 4-х стихий», «Танцы </a:t>
            </a:r>
            <a:r>
              <a:rPr lang="ru-RU" dirty="0" err="1">
                <a:solidFill>
                  <a:schemeClr val="bg1"/>
                </a:solidFill>
              </a:rPr>
              <a:t>энергопотоков</a:t>
            </a:r>
            <a:r>
              <a:rPr lang="ru-RU" dirty="0">
                <a:solidFill>
                  <a:schemeClr val="bg1"/>
                </a:solidFill>
              </a:rPr>
              <a:t>», «Восточные танцы» с практическими результатами выздоровления от болезней.</a:t>
            </a:r>
          </a:p>
          <a:p>
            <a:r>
              <a:rPr lang="ru-RU" dirty="0">
                <a:solidFill>
                  <a:schemeClr val="bg1"/>
                </a:solidFill>
              </a:rPr>
              <a:t>Изучаю и практикую природные  методы восстановления и профилактики здоровья,  практикую восстановление энергетики и оздоровление с помощью </a:t>
            </a:r>
            <a:r>
              <a:rPr lang="ru-RU" dirty="0" err="1">
                <a:solidFill>
                  <a:schemeClr val="bg1"/>
                </a:solidFill>
              </a:rPr>
              <a:t>целительства</a:t>
            </a:r>
            <a:r>
              <a:rPr lang="ru-RU" dirty="0">
                <a:solidFill>
                  <a:schemeClr val="bg1"/>
                </a:solidFill>
              </a:rPr>
              <a:t> по Балансу 4-х стихий и работы с психической энергией.</a:t>
            </a:r>
          </a:p>
          <a:p>
            <a:r>
              <a:rPr lang="ru-RU" dirty="0">
                <a:solidFill>
                  <a:schemeClr val="bg1"/>
                </a:solidFill>
              </a:rPr>
              <a:t>С 2003 по 2010 гг. являлась сотрудником лаборатории энергоинформационных исследований, исследовала влияние положительного воздействия  Баланса 4-х стихий на состояние организма человека и потенциалы его органов до и после Баланса, увеличение его ауры после комплекса упражнений. Исследовала оздоровительный эффект наклеек «Концентратор» и «Синтезатор» на больные органы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Благодарю за внимание!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34" y="1846385"/>
            <a:ext cx="2199803" cy="1691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71" y="188642"/>
            <a:ext cx="933793" cy="11477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14770502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ave">
  <a:themeElements>
    <a:clrScheme name="Custom 506">
      <a:dk1>
        <a:srgbClr val="000000"/>
      </a:dk1>
      <a:lt1>
        <a:srgbClr val="FFFFFF"/>
      </a:lt1>
      <a:dk2>
        <a:srgbClr val="00387E"/>
      </a:dk2>
      <a:lt2>
        <a:srgbClr val="C6DFFF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387E"/>
      </a:hlink>
      <a:folHlink>
        <a:srgbClr val="96969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510294</TotalTime>
  <Words>344</Words>
  <Application>Microsoft Office PowerPoint</Application>
  <PresentationFormat>Экран (4:3)</PresentationFormat>
  <Paragraphs>16</Paragraphs>
  <Slides>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wave</vt:lpstr>
      <vt:lpstr>Слайд 1</vt:lpstr>
      <vt:lpstr>Слайд 2</vt:lpstr>
      <vt:lpstr>Слайд 3</vt:lpstr>
    </vt:vector>
  </TitlesOfParts>
  <Company>RCHEPH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СЛАЙДЫ</dc:title>
  <dc:creator>123</dc:creator>
  <cp:lastModifiedBy>User</cp:lastModifiedBy>
  <cp:revision>3566</cp:revision>
  <dcterms:created xsi:type="dcterms:W3CDTF">2004-04-16T06:30:22Z</dcterms:created>
  <dcterms:modified xsi:type="dcterms:W3CDTF">2021-08-22T15:59:03Z</dcterms:modified>
</cp:coreProperties>
</file>